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38" autoAdjust="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k.ru/system/ckeditor_assets/pictures/10607/content_asmq_owl.jpg?1363546721" TargetMode="External"/><Relationship Id="rId3" Type="http://schemas.openxmlformats.org/officeDocument/2006/relationships/hyperlink" Target="http://kinderyata.ru/img/frame/screen/1290570284.png" TargetMode="External"/><Relationship Id="rId7" Type="http://schemas.openxmlformats.org/officeDocument/2006/relationships/hyperlink" Target="http://img10.proshkolu.ru/content/media/pic/std/4000000/3411000/3410903-ca5a154fa2642e9f.jpg" TargetMode="External"/><Relationship Id="rId2" Type="http://schemas.openxmlformats.org/officeDocument/2006/relationships/hyperlink" Target="http://www.liveinternet.ru/users/gorodmechty/post29214819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fus.ru/i/id/1022580s.jpg" TargetMode="External"/><Relationship Id="rId5" Type="http://schemas.openxmlformats.org/officeDocument/2006/relationships/hyperlink" Target="http://lib3.podelise.ru/tw_files2/urls_8/35/d-34471/34471_html_b133e91.jpg" TargetMode="External"/><Relationship Id="rId4" Type="http://schemas.openxmlformats.org/officeDocument/2006/relationships/hyperlink" Target="http://img2.labirint.ru/books/173012/scrn_big_1.jpg" TargetMode="Externa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://kinderyata.ru/img/frame/screen/1290570284.png"/>
          <p:cNvPicPr>
            <a:picLocks noGrp="1"/>
          </p:cNvPicPr>
          <p:nvPr>
            <p:ph idx="1"/>
          </p:nvPr>
        </p:nvPicPr>
        <p:blipFill>
          <a:blip r:embed="rId2" cstate="print"/>
          <a:srcRect t="11111" b="117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123728" y="1556792"/>
            <a:ext cx="5111750" cy="1728788"/>
          </a:xfrm>
          <a:prstGeom prst="rect">
            <a:avLst/>
          </a:prstGeom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Интерактивный кроссворд</a:t>
            </a:r>
            <a:b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«Словарные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слова. Школа.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2843808" y="3356992"/>
            <a:ext cx="4032448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4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- Панченко Т.В.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4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24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БОУ г.Омска «Гимназия № 9»</a:t>
            </a:r>
            <a:endParaRPr kumimoji="0" lang="ru-RU" sz="2240" b="1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6948264" y="6093296"/>
            <a:ext cx="538360" cy="61036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38360" cy="5383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http://kinderyata.ru/img/frame/screen/1290570284.png"/>
          <p:cNvPicPr>
            <a:picLocks noGrp="1"/>
          </p:cNvPicPr>
          <p:nvPr>
            <p:ph idx="1"/>
          </p:nvPr>
        </p:nvPicPr>
        <p:blipFill>
          <a:blip r:embed="rId2" cstate="print"/>
          <a:srcRect t="11111" b="117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1259632" y="1556792"/>
            <a:ext cx="6984776" cy="3600400"/>
          </a:xfrm>
          <a:prstGeom prst="wedgeEllipseCallout">
            <a:avLst>
              <a:gd name="adj1" fmla="val 41472"/>
              <a:gd name="adj2" fmla="val 5074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Здравствуйте, ребята!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Я – Мудрая сова.  Хочу проверить, как вы знаете словарные слова. Давайте разгадаем с вами кроссворд. Для этого прочитай стих и доскажи слово. Возьмите подсказку-картинку, если сомневаетесь.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Нажмите на рисунок совы, 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чтобы      проверить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       себя.</a:t>
            </a:r>
            <a:endParaRPr lang="ru-RU" sz="2400" b="1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165304"/>
            <a:ext cx="610368" cy="5657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851920" y="5486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8691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55892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13184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6916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6916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148064" y="5085184"/>
            <a:ext cx="3744416" cy="15624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 стола я ручку взял,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Положил её в … 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2123728" y="1484784"/>
            <a:ext cx="618368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771800" y="14847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img2.labirint.ru/books/173012/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2848348" cy="2088232"/>
          </a:xfrm>
          <a:prstGeom prst="rect">
            <a:avLst/>
          </a:prstGeom>
          <a:noFill/>
        </p:spPr>
      </p:pic>
      <p:sp>
        <p:nvSpPr>
          <p:cNvPr id="44" name="Прямоугольник 43"/>
          <p:cNvSpPr/>
          <p:nvPr/>
        </p:nvSpPr>
        <p:spPr>
          <a:xfrm>
            <a:off x="81724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1760463" cy="1732908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539552" y="2564904"/>
            <a:ext cx="1562220" cy="510778"/>
          </a:xfrm>
          <a:prstGeom prst="flowChartAlternateProcess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1763688" y="6093296"/>
            <a:ext cx="610368" cy="5383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851920" y="5486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8691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55892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13184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6916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6916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716016" y="5085184"/>
            <a:ext cx="4427984" cy="15624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 занимайтесь и учтите,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 строг к бездельникам … 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2627784" y="2924944"/>
            <a:ext cx="618368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771800" y="14847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7864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lib3.podelise.ru/tw_files2/urls_8/35/d-34471/34471_html_b133e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16310" cy="2371362"/>
          </a:xfrm>
          <a:prstGeom prst="rect">
            <a:avLst/>
          </a:prstGeom>
          <a:noFill/>
        </p:spPr>
      </p:pic>
      <p:sp>
        <p:nvSpPr>
          <p:cNvPr id="44" name="Прямоугольник 43"/>
          <p:cNvSpPr/>
          <p:nvPr/>
        </p:nvSpPr>
        <p:spPr>
          <a:xfrm>
            <a:off x="81724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1760463" cy="1732908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395536" y="2708920"/>
            <a:ext cx="1562220" cy="510778"/>
          </a:xfrm>
          <a:prstGeom prst="flowChartAlternateProcess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1835696" y="6165304"/>
            <a:ext cx="610368" cy="53836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6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851920" y="5486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8691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55892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3184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916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6916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716016" y="5085184"/>
            <a:ext cx="4427984" cy="15624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Для диктанта нужно взять,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Только ручку и … 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611560" y="3645024"/>
            <a:ext cx="618368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771800" y="14847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7864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1724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59632" y="35730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www.ofus.ru/i/id/102258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1396">
            <a:off x="483574" y="383665"/>
            <a:ext cx="1430158" cy="1773740"/>
          </a:xfrm>
          <a:prstGeom prst="rect">
            <a:avLst/>
          </a:prstGeom>
          <a:noFill/>
        </p:spPr>
      </p:pic>
      <p:pic>
        <p:nvPicPr>
          <p:cNvPr id="47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1760463" cy="1732908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395536" y="2708920"/>
            <a:ext cx="1562220" cy="510778"/>
          </a:xfrm>
          <a:prstGeom prst="flowChartAlternateProcess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Управляющая кнопка: далее 47">
            <a:hlinkClick r:id="" action="ppaction://hlinkshowjump?jump=nextslide" highlightClick="1"/>
          </p:cNvPr>
          <p:cNvSpPr/>
          <p:nvPr/>
        </p:nvSpPr>
        <p:spPr>
          <a:xfrm>
            <a:off x="1907704" y="6093296"/>
            <a:ext cx="648072" cy="6103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851920" y="5486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8691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55892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3184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916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916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16016" y="5085184"/>
            <a:ext cx="4104456" cy="13681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Сергей лениться не привык,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Ведь это лучший … 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539552" y="4293096"/>
            <a:ext cx="618368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771800" y="14847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7864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1724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59632" y="35730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59632" y="429309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g10.proshkolu.ru/content/media/pic/std/4000000/3411000/3410903-ca5a154fa2642e9f.jpg"/>
          <p:cNvPicPr>
            <a:picLocks noChangeAspect="1" noChangeArrowheads="1"/>
          </p:cNvPicPr>
          <p:nvPr/>
        </p:nvPicPr>
        <p:blipFill>
          <a:blip r:embed="rId2" cstate="print"/>
          <a:srcRect l="25200" t="3899" r="19361" b="4611"/>
          <a:stretch>
            <a:fillRect/>
          </a:stretch>
        </p:blipFill>
        <p:spPr bwMode="auto">
          <a:xfrm>
            <a:off x="467544" y="260649"/>
            <a:ext cx="1375732" cy="2376264"/>
          </a:xfrm>
          <a:prstGeom prst="rect">
            <a:avLst/>
          </a:prstGeom>
          <a:noFill/>
        </p:spPr>
      </p:pic>
      <p:pic>
        <p:nvPicPr>
          <p:cNvPr id="47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1760463" cy="1732908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395536" y="2708920"/>
            <a:ext cx="1562220" cy="510778"/>
          </a:xfrm>
          <a:prstGeom prst="flowChartAlternateProcess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1907704" y="6093296"/>
            <a:ext cx="754384" cy="6103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851920" y="5486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8691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558924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126876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920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3184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91680" y="342900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916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3184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292080" y="414908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5085184"/>
            <a:ext cx="4176464" cy="13681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Вокруг двора забор ажурный,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во дворе стоит  … 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>
          <a:xfrm>
            <a:off x="3059832" y="188640"/>
            <a:ext cx="618368" cy="412624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771800" y="14847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7864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172400" y="2708920"/>
            <a:ext cx="72008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59632" y="35730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59632" y="429309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67944" y="0"/>
            <a:ext cx="338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school592.ru/emage/1_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39"/>
            <a:ext cx="2304256" cy="2304257"/>
          </a:xfrm>
          <a:prstGeom prst="rect">
            <a:avLst/>
          </a:prstGeom>
          <a:noFill/>
        </p:spPr>
      </p:pic>
      <p:pic>
        <p:nvPicPr>
          <p:cNvPr id="48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941168"/>
            <a:ext cx="1760463" cy="1732908"/>
          </a:xfrm>
          <a:prstGeom prst="rect">
            <a:avLst/>
          </a:prstGeom>
          <a:noFill/>
        </p:spPr>
      </p:pic>
      <p:sp>
        <p:nvSpPr>
          <p:cNvPr id="49" name="Управляющая кнопка: в конец 48">
            <a:hlinkClick r:id="" action="ppaction://hlinkshowjump?jump=endshow" highlightClick="1"/>
          </p:cNvPr>
          <p:cNvSpPr/>
          <p:nvPr/>
        </p:nvSpPr>
        <p:spPr>
          <a:xfrm>
            <a:off x="1691680" y="6165304"/>
            <a:ext cx="538360" cy="49373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683568" y="2708920"/>
            <a:ext cx="1562220" cy="510778"/>
          </a:xfrm>
          <a:prstGeom prst="flowChartAlternateProcess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71600" y="892749"/>
            <a:ext cx="61206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http://www.liveinternet.ru/users/gorodmechty/post292148192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стихи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http://kinderyata.ru/img/frame/screen/1290570284.png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рамка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http://img2.labirint.ru/books/173012/scrn_big_1.jpg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пенал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http://lib3.podelise.ru/tw_files2/urls_8/35/d-34471/34471_html_b133e91.jpg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учитель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http://www.ofus.ru/i/id/1022580s.jpg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тетрадь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http://img10.proshkolu.ru/content/media/pic/std/4000000/3411000/3410903-ca5a154fa2642e9f.jpg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ученик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http://www.dk.ru/system/ckeditor_assets/pictures/10607/content_asmq_owl.jpg?1363546721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www.dk.ru/system/ckeditor_assets/pictures/10607/content_asmq_owl.jpg?13635467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221088"/>
            <a:ext cx="2408535" cy="2370836"/>
          </a:xfrm>
          <a:prstGeom prst="rect">
            <a:avLst/>
          </a:prstGeom>
          <a:noFill/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95736" y="260648"/>
            <a:ext cx="41440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       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Интернет- ресурсы: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2339752" y="6093296"/>
            <a:ext cx="466352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260</Words>
  <Application>Microsoft Office PowerPoint</Application>
  <PresentationFormat>Экран (4:3)</PresentationFormat>
  <Paragraphs>135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76</cp:revision>
  <dcterms:created xsi:type="dcterms:W3CDTF">2015-01-20T15:14:10Z</dcterms:created>
  <dcterms:modified xsi:type="dcterms:W3CDTF">2015-01-25T05:57:41Z</dcterms:modified>
</cp:coreProperties>
</file>